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1309350" cx="20104100"/>
  <p:notesSz cx="20104100" cy="11309350"/>
  <p:embeddedFontLs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21" roundtripDataSignature="AMtx7mgRgmSF9xtoCAQApLJDtW0S3Uzn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7b041c5c7_1_1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7b041c5c7_1_1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16019460" y="3428753"/>
            <a:ext cx="424815" cy="554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50">
                <a:solidFill>
                  <a:srgbClr val="1A212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104052" cy="341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49329"/>
            <a:ext cx="20104052" cy="781197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9"/>
          <p:cNvSpPr txBox="1"/>
          <p:nvPr>
            <p:ph type="title"/>
          </p:nvPr>
        </p:nvSpPr>
        <p:spPr>
          <a:xfrm>
            <a:off x="16019460" y="3428753"/>
            <a:ext cx="424815" cy="554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50">
                <a:solidFill>
                  <a:srgbClr val="1A212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50">
                <a:solidFill>
                  <a:srgbClr val="1A212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16019460" y="3428753"/>
            <a:ext cx="424815" cy="554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50">
                <a:solidFill>
                  <a:srgbClr val="1A212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16019460" y="3428753"/>
            <a:ext cx="424815" cy="554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50" u="none" cap="none" strike="noStrike">
                <a:solidFill>
                  <a:srgbClr val="1A212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3a7b041c5c7_1_18" title="Gemini_Generated_Image_7xnef7xnef7xnef7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650" y="0"/>
            <a:ext cx="20262574" cy="113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3a7b041c5c7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0650" y="6"/>
            <a:ext cx="20262575" cy="758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a7b041c5c7_1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0647" y="7497475"/>
            <a:ext cx="20262576" cy="38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2" cy="11308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4">
            <a:alphaModFix/>
          </a:blip>
          <a:srcRect b="0" l="823" r="0" t="0"/>
          <a:stretch/>
        </p:blipFill>
        <p:spPr>
          <a:xfrm>
            <a:off x="3429000" y="2236125"/>
            <a:ext cx="13357224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/>
          <p:nvPr/>
        </p:nvSpPr>
        <p:spPr>
          <a:xfrm>
            <a:off x="4509613" y="2876666"/>
            <a:ext cx="111960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Revisemos el software</a:t>
            </a:r>
            <a:endParaRPr sz="840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" title="Gemini_Generated_Image_xzg3tjxzg3tjxzg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499" y="-21125"/>
            <a:ext cx="20262598" cy="113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1A212D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"/>
          <p:cNvPicPr preferRelativeResize="0"/>
          <p:nvPr/>
        </p:nvPicPr>
        <p:blipFill rotWithShape="1">
          <a:blip r:embed="rId3">
            <a:alphaModFix/>
          </a:blip>
          <a:srcRect b="0" l="0" r="50079" t="0"/>
          <a:stretch/>
        </p:blipFill>
        <p:spPr>
          <a:xfrm>
            <a:off x="0" y="0"/>
            <a:ext cx="10035923" cy="11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 title="66c90027-67d5-45ff-9262-42c21467227a.jpg"/>
          <p:cNvPicPr preferRelativeResize="0"/>
          <p:nvPr/>
        </p:nvPicPr>
        <p:blipFill rotWithShape="1">
          <a:blip r:embed="rId4">
            <a:alphaModFix/>
          </a:blip>
          <a:srcRect b="2816" l="2292" r="3377" t="4830"/>
          <a:stretch/>
        </p:blipFill>
        <p:spPr>
          <a:xfrm>
            <a:off x="10965775" y="432075"/>
            <a:ext cx="8000874" cy="1044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2" cy="11308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2450" y="2815700"/>
            <a:ext cx="9084550" cy="1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3775" y="4057650"/>
            <a:ext cx="88706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02225" y="5244476"/>
            <a:ext cx="8713725" cy="20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0889" y="7609064"/>
            <a:ext cx="9515926" cy="1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1077" y="8460289"/>
            <a:ext cx="9515926" cy="1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875" y="2678050"/>
            <a:ext cx="9317975" cy="74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79425" y="-109175"/>
            <a:ext cx="20372301" cy="114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5575" y="2148950"/>
            <a:ext cx="11337300" cy="88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55575" y="3601250"/>
            <a:ext cx="11337299" cy="584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125" y="0"/>
            <a:ext cx="20168343" cy="113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600" y="7652725"/>
            <a:ext cx="7764000" cy="11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9225" y="2261850"/>
            <a:ext cx="9747775" cy="86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4800" y="2483225"/>
            <a:ext cx="8207525" cy="41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4800" y="6882600"/>
            <a:ext cx="8501675" cy="37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6" title="Gemini_Generated_Image_w1ufaew1ufaew1u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0263823" cy="1130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0"/>
            <a:ext cx="20104102" cy="113085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425" y="2220288"/>
            <a:ext cx="18445251" cy="3075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7"/>
          <p:cNvSpPr txBox="1"/>
          <p:nvPr/>
        </p:nvSpPr>
        <p:spPr>
          <a:xfrm>
            <a:off x="1018725" y="2752663"/>
            <a:ext cx="40869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Análisis del Proyecto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Arquitectura de software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Definition of Done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11297700" y="2752663"/>
            <a:ext cx="40869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Definition of Ready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Historias de Usuario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Épicas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 txBox="1"/>
          <p:nvPr/>
        </p:nvSpPr>
        <p:spPr>
          <a:xfrm>
            <a:off x="6061913" y="2752675"/>
            <a:ext cx="42795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User Story </a:t>
            </a: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Plan de Gestión de Riesgos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Plan de Pruebas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7"/>
          <p:cNvSpPr txBox="1"/>
          <p:nvPr/>
        </p:nvSpPr>
        <p:spPr>
          <a:xfrm>
            <a:off x="16155475" y="2752675"/>
            <a:ext cx="40869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Sprints Backlog</a:t>
            </a:r>
            <a:endParaRPr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0" title="Gemini_Generated_Image_rra6rqrra6rqrra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4400" y="0"/>
            <a:ext cx="20896927" cy="116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2025-11-21T03:37:45Z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2025-11-21T00:00:00Z</vt:filetime>
  </property>
  <property fmtid="{D5CDD505-2E9C-101B-9397-08002B2CF9AE}" pid="3" name="LastSaved">
    <vt:filetime>2025-11-21T00:00:00Z</vt:filetime>
  </property>
</Properties>
</file>